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4" autoAdjust="0"/>
    <p:restoredTop sz="95897" autoAdjust="0"/>
  </p:normalViewPr>
  <p:slideViewPr>
    <p:cSldViewPr snapToGrid="0" snapToObjects="1" showGuides="1">
      <p:cViewPr varScale="1">
        <p:scale>
          <a:sx n="29" d="100"/>
          <a:sy n="29" d="100"/>
        </p:scale>
        <p:origin x="4072" y="28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5/7/24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68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4"/>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5"/>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CONF-MLA</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5A256DBB-5780-C161-A846-A071DA9EFFA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6449" y="-54948"/>
            <a:ext cx="4197005" cy="4197005"/>
          </a:xfrm>
          <a:prstGeom prst="rect">
            <a:avLst/>
          </a:prstGeom>
        </p:spPr>
      </p:pic>
      <p:sp>
        <p:nvSpPr>
          <p:cNvPr id="5" name="文本框 4">
            <a:extLst>
              <a:ext uri="{FF2B5EF4-FFF2-40B4-BE49-F238E27FC236}">
                <a16:creationId xmlns:a16="http://schemas.microsoft.com/office/drawing/2014/main" id="{24E47642-6C68-0B72-F39C-1BEA7BB03C21}"/>
              </a:ext>
            </a:extLst>
          </p:cNvPr>
          <p:cNvSpPr txBox="1"/>
          <p:nvPr userDrawn="1"/>
        </p:nvSpPr>
        <p:spPr>
          <a:xfrm>
            <a:off x="100153" y="3303036"/>
            <a:ext cx="3869154" cy="461665"/>
          </a:xfrm>
          <a:prstGeom prst="rect">
            <a:avLst/>
          </a:prstGeom>
          <a:noFill/>
        </p:spPr>
        <p:txBody>
          <a:bodyPr wrap="square" rtlCol="0">
            <a:spAutoFit/>
          </a:bodyPr>
          <a:lstStyle/>
          <a:p>
            <a:pPr marL="0" marR="0" lvl="0" indent="0" algn="ctr" defTabSz="3038715" rtl="0" eaLnBrk="1" fontAlgn="auto" latinLnBrk="0" hangingPunct="1">
              <a:lnSpc>
                <a:spcPct val="100000"/>
              </a:lnSpc>
              <a:spcBef>
                <a:spcPts val="0"/>
              </a:spcBef>
              <a:spcAft>
                <a:spcPts val="0"/>
              </a:spcAft>
              <a:buClrTx/>
              <a:buSzTx/>
              <a:buFontTx/>
              <a:buNone/>
              <a:tabLst/>
              <a:defRPr/>
            </a:pPr>
            <a:r>
              <a:rPr kumimoji="1" lang="en-US" altLang="zh-CN" sz="2400" b="0" dirty="0">
                <a:solidFill>
                  <a:srgbClr val="D8AF87"/>
                </a:solidFill>
                <a:latin typeface="Century Gothic" panose="020B0502020202020204" pitchFamily="34" charset="0"/>
                <a:cs typeface="Times New Roman" panose="02020603050405020304" pitchFamily="18" charset="0"/>
              </a:rPr>
              <a:t>Workshop | Beijing</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61</TotalTime>
  <Words>9</Words>
  <Application>Microsoft Macintosh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Edward Liu</cp:lastModifiedBy>
  <cp:revision>22</cp:revision>
  <dcterms:created xsi:type="dcterms:W3CDTF">2023-06-27T02:26:40Z</dcterms:created>
  <dcterms:modified xsi:type="dcterms:W3CDTF">2024-05-07T08:25:33Z</dcterms:modified>
  <cp:category>Research poster templates </cp:category>
</cp:coreProperties>
</file>